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embeddedFontLst>
    <p:embeddedFont>
      <p:font typeface="Proxima Nov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8c6bd8d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8c6bd8d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8c6bd8d5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8c6bd8d56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8c6bd8d56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8c6bd8d56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8c6bd8d5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8c6bd8d5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8c6bd8d5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8c6bd8d5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8c6bd8d5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8c6bd8d5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8c6bd8d5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8c6bd8d5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8c6bd8d5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8c6bd8d5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8c6bd8d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8c6bd8d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8c6bd8d5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8c6bd8d5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8c6bd8d5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8c6bd8d5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8c6bd8d5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8c6bd8d5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Proxima Nova</vt:lpstr>
      <vt:lpstr>Arial</vt:lpstr>
      <vt:lpstr>Spearmint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vinitha pomedha</cp:lastModifiedBy>
  <cp:revision>1</cp:revision>
  <dcterms:modified xsi:type="dcterms:W3CDTF">2023-07-12T09:40:19Z</dcterms:modified>
</cp:coreProperties>
</file>